
<file path=[Content_Types].xml><?xml version="1.0" encoding="utf-8"?>
<Types xmlns="http://schemas.openxmlformats.org/package/2006/content-types">
  <Default Extension="jpeg" ContentType="image/jpeg"/>
  <Default Extension="JPG" ContentType="image/.jpg"/>
  <Default Extension="vml" ContentType="application/vnd.openxmlformats-officedocument.vmlDrawing"/>
  <Default Extension="doc" ContentType="application/msword"/>
  <Default Extension="docx" ContentType="application/vnd.openxmlformats-officedocument.wordprocessingml.document"/>
  <Default Extension="ppt" ContentType="application/vnd.ms-powerpoint"/>
  <Default Extension="pptx" ContentType="application/vnd.openxmlformats-officedocument.presentationml.presentation"/>
  <Default Extension="xls" ContentType="application/vnd.ms-excel"/>
  <Default Extension="xlsx" ContentType="application/vnd.openxmlformats-officedocument.spreadsheetml.sheet"/>
  <Default Extension="bin" ContentType="application/vnd.openxmlformats-officedocument.oleObject"/>
  <Default Extension="wmf" ContentType="image/x-wmf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drawings/_rels/vmlDrawing1.vml.rels><?xml version="1.0" encoding="UTF-8" standalone="yes"?>
<Relationships xmlns="http://schemas.openxmlformats.org/package/2006/relationships"><Relationship Id="rId9" Type="http://schemas.openxmlformats.org/officeDocument/2006/relationships/image" Target="../media/image9.wmf"/><Relationship Id="rId8" Type="http://schemas.openxmlformats.org/officeDocument/2006/relationships/image" Target="../media/image8.wmf"/><Relationship Id="rId7" Type="http://schemas.openxmlformats.org/officeDocument/2006/relationships/image" Target="../media/image7.wmf"/><Relationship Id="rId6" Type="http://schemas.openxmlformats.org/officeDocument/2006/relationships/image" Target="../media/image6.wmf"/><Relationship Id="rId5" Type="http://schemas.openxmlformats.org/officeDocument/2006/relationships/image" Target="../media/image5.wmf"/><Relationship Id="rId4" Type="http://schemas.openxmlformats.org/officeDocument/2006/relationships/image" Target="../media/image4.wmf"/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media/>
</file>

<file path=ppt/media/image1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9" Type="http://schemas.openxmlformats.org/officeDocument/2006/relationships/package" Target="../embeddings/Document2.docx"/><Relationship Id="rId8" Type="http://schemas.openxmlformats.org/officeDocument/2006/relationships/image" Target="../media/image4.wmf"/><Relationship Id="rId7" Type="http://schemas.openxmlformats.org/officeDocument/2006/relationships/oleObject" Target="../embeddings/Document1.doc"/><Relationship Id="rId6" Type="http://schemas.openxmlformats.org/officeDocument/2006/relationships/image" Target="../media/image3.wmf"/><Relationship Id="rId5" Type="http://schemas.openxmlformats.org/officeDocument/2006/relationships/oleObject" Target="../embeddings/oleObject3.bin"/><Relationship Id="rId4" Type="http://schemas.openxmlformats.org/officeDocument/2006/relationships/image" Target="../media/image2.wmf"/><Relationship Id="rId3" Type="http://schemas.openxmlformats.org/officeDocument/2006/relationships/oleObject" Target="../embeddings/oleObject2.bin"/><Relationship Id="rId20" Type="http://schemas.openxmlformats.org/officeDocument/2006/relationships/vmlDrawing" Target="../drawings/vmlDrawing1.vml"/><Relationship Id="rId2" Type="http://schemas.openxmlformats.org/officeDocument/2006/relationships/image" Target="../media/image1.wmf"/><Relationship Id="rId19" Type="http://schemas.openxmlformats.org/officeDocument/2006/relationships/slideLayout" Target="../slideLayouts/slideLayout1.xml"/><Relationship Id="rId18" Type="http://schemas.openxmlformats.org/officeDocument/2006/relationships/image" Target="../media/image9.wmf"/><Relationship Id="rId17" Type="http://schemas.openxmlformats.org/officeDocument/2006/relationships/package" Target="../embeddings/Presentation2.pptx"/><Relationship Id="rId16" Type="http://schemas.openxmlformats.org/officeDocument/2006/relationships/image" Target="../media/image8.wmf"/><Relationship Id="rId15" Type="http://schemas.openxmlformats.org/officeDocument/2006/relationships/oleObject" Target="../embeddings/Presentation1.ppt"/><Relationship Id="rId14" Type="http://schemas.openxmlformats.org/officeDocument/2006/relationships/image" Target="../media/image7.wmf"/><Relationship Id="rId13" Type="http://schemas.openxmlformats.org/officeDocument/2006/relationships/package" Target="../embeddings/Workbook2.xlsx"/><Relationship Id="rId12" Type="http://schemas.openxmlformats.org/officeDocument/2006/relationships/image" Target="../media/image6.wmf"/><Relationship Id="rId11" Type="http://schemas.openxmlformats.org/officeDocument/2006/relationships/oleObject" Target="../embeddings/Workbook1.xls"/><Relationship Id="rId10" Type="http://schemas.openxmlformats.org/officeDocument/2006/relationships/image" Target="../media/image5.wmf"/><Relationship Id="rId1" Type="http://schemas.openxmlformats.org/officeDocument/2006/relationships/oleObject" Target="../embeddings/oleObject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graphicFrame>
        <p:nvGraphicFramePr>
          <p:cNvPr id="3" name="对象 2">
            <a:hlinkClick r:id="" action="ppaction://ole?verb="/>
          </p:cNvPr>
          <p:cNvGraphicFramePr>
            <a:graphicFrameLocks noChangeAspect="1"/>
          </p:cNvGraphicFramePr>
          <p:nvPr/>
        </p:nvGraphicFramePr>
        <p:xfrm>
          <a:off x="1285240" y="2952750"/>
          <a:ext cx="971550" cy="952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5" name="" showAsIcon="1" r:id="rId1" imgW="971550" imgH="952500" progId="Package">
                  <p:embed/>
                </p:oleObj>
              </mc:Choice>
              <mc:Fallback>
                <p:oleObj name="" showAsIcon="1" r:id="rId1" imgW="971550" imgH="952500" progId="Package">
                  <p:embed/>
                  <p:pic>
                    <p:nvPicPr>
                      <p:cNvPr id="0" name="图片 1024"/>
                      <p:cNvPicPr/>
                      <p:nvPr/>
                    </p:nvPicPr>
                    <p:blipFill>
                      <a:blip r:embed="rId2"/>
                      <a:stretch>
                        <a:fillRect/>
                      </a:stretch>
                    </p:blipFill>
                    <p:spPr>
                      <a:xfrm>
                        <a:off x="1285240" y="2952750"/>
                        <a:ext cx="971550" cy="952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4" name="对象 3">
            <a:hlinkClick r:id="" action="ppaction://ole?verb="/>
          </p:cNvPr>
          <p:cNvGraphicFramePr>
            <a:graphicFrameLocks noChangeAspect="1"/>
          </p:cNvGraphicFramePr>
          <p:nvPr/>
        </p:nvGraphicFramePr>
        <p:xfrm>
          <a:off x="2256790" y="2952750"/>
          <a:ext cx="971550" cy="952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" showAsIcon="1" r:id="rId3" imgW="971550" imgH="952500" progId="Package">
                  <p:embed/>
                </p:oleObj>
              </mc:Choice>
              <mc:Fallback>
                <p:oleObj name="" showAsIcon="1" r:id="rId3" imgW="971550" imgH="952500" progId="Package">
                  <p:embed/>
                  <p:pic>
                    <p:nvPicPr>
                      <p:cNvPr id="0" name="图片 1025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256790" y="2952750"/>
                        <a:ext cx="971550" cy="952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5" name="对象 4">
            <a:hlinkClick r:id="" action="ppaction://ole?verb="/>
          </p:cNvPr>
          <p:cNvGraphicFramePr>
            <a:graphicFrameLocks noChangeAspect="1"/>
          </p:cNvGraphicFramePr>
          <p:nvPr/>
        </p:nvGraphicFramePr>
        <p:xfrm>
          <a:off x="3228340" y="2952750"/>
          <a:ext cx="971550" cy="952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" name="" showAsIcon="1" r:id="rId5" imgW="971550" imgH="952500" progId="Package">
                  <p:embed/>
                </p:oleObj>
              </mc:Choice>
              <mc:Fallback>
                <p:oleObj name="" showAsIcon="1" r:id="rId5" imgW="971550" imgH="952500" progId="Package">
                  <p:embed/>
                  <p:pic>
                    <p:nvPicPr>
                      <p:cNvPr id="0" name="图片 1026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3228340" y="2952750"/>
                        <a:ext cx="971550" cy="952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" name="对象 5">
            <a:hlinkClick r:id="" action="ppaction://ole?verb="/>
          </p:cNvPr>
          <p:cNvGraphicFramePr>
            <a:graphicFrameLocks noChangeAspect="1"/>
          </p:cNvGraphicFramePr>
          <p:nvPr/>
        </p:nvGraphicFramePr>
        <p:xfrm>
          <a:off x="4199890" y="2952750"/>
          <a:ext cx="971550" cy="952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8" name="" showAsIcon="1" r:id="rId7" imgW="971550" imgH="952500" progId="Word.Document.8">
                  <p:embed/>
                </p:oleObj>
              </mc:Choice>
              <mc:Fallback>
                <p:oleObj name="" showAsIcon="1" r:id="rId7" imgW="971550" imgH="952500" progId="Word.Document.8">
                  <p:embed/>
                  <p:pic>
                    <p:nvPicPr>
                      <p:cNvPr id="0" name="图片 1027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4199890" y="2952750"/>
                        <a:ext cx="971550" cy="952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对象 6">
            <a:hlinkClick r:id="" action="ppaction://ole?verb="/>
          </p:cNvPr>
          <p:cNvGraphicFramePr>
            <a:graphicFrameLocks noChangeAspect="1"/>
          </p:cNvGraphicFramePr>
          <p:nvPr/>
        </p:nvGraphicFramePr>
        <p:xfrm>
          <a:off x="5171440" y="2952750"/>
          <a:ext cx="971550" cy="952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9" name="" showAsIcon="1" r:id="rId9" imgW="971550" imgH="952500" progId="Word.Document.12">
                  <p:embed/>
                </p:oleObj>
              </mc:Choice>
              <mc:Fallback>
                <p:oleObj name="" showAsIcon="1" r:id="rId9" imgW="971550" imgH="952500" progId="Word.Document.12">
                  <p:embed/>
                  <p:pic>
                    <p:nvPicPr>
                      <p:cNvPr id="0" name="图片 1028"/>
                      <p:cNvPicPr/>
                      <p:nvPr/>
                    </p:nvPicPr>
                    <p:blipFill>
                      <a:blip r:embed="rId10"/>
                      <a:stretch>
                        <a:fillRect/>
                      </a:stretch>
                    </p:blipFill>
                    <p:spPr>
                      <a:xfrm>
                        <a:off x="5171440" y="2952750"/>
                        <a:ext cx="971550" cy="952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对象 7">
            <a:hlinkClick r:id="" action="ppaction://ole?verb="/>
          </p:cNvPr>
          <p:cNvGraphicFramePr>
            <a:graphicFrameLocks noChangeAspect="1"/>
          </p:cNvGraphicFramePr>
          <p:nvPr/>
        </p:nvGraphicFramePr>
        <p:xfrm>
          <a:off x="6142990" y="2952750"/>
          <a:ext cx="971550" cy="952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0" name="" showAsIcon="1" r:id="rId11" imgW="971550" imgH="952500" progId="Excel.Sheet.8">
                  <p:embed/>
                </p:oleObj>
              </mc:Choice>
              <mc:Fallback>
                <p:oleObj name="" showAsIcon="1" r:id="rId11" imgW="971550" imgH="952500" progId="Excel.Sheet.8">
                  <p:embed/>
                  <p:pic>
                    <p:nvPicPr>
                      <p:cNvPr id="0" name="图片 1029"/>
                      <p:cNvPicPr/>
                      <p:nvPr/>
                    </p:nvPicPr>
                    <p:blipFill>
                      <a:blip r:embed="rId12"/>
                      <a:stretch>
                        <a:fillRect/>
                      </a:stretch>
                    </p:blipFill>
                    <p:spPr>
                      <a:xfrm>
                        <a:off x="6142990" y="2952750"/>
                        <a:ext cx="971550" cy="952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对象 8">
            <a:hlinkClick r:id="" action="ppaction://ole?verb="/>
          </p:cNvPr>
          <p:cNvGraphicFramePr>
            <a:graphicFrameLocks noChangeAspect="1"/>
          </p:cNvGraphicFramePr>
          <p:nvPr/>
        </p:nvGraphicFramePr>
        <p:xfrm>
          <a:off x="7114540" y="2952750"/>
          <a:ext cx="971550" cy="952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1" name="" showAsIcon="1" r:id="rId13" imgW="971550" imgH="952500" progId="Excel.Sheet.12">
                  <p:embed/>
                </p:oleObj>
              </mc:Choice>
              <mc:Fallback>
                <p:oleObj name="" showAsIcon="1" r:id="rId13" imgW="971550" imgH="952500" progId="Excel.Sheet.12">
                  <p:embed/>
                  <p:pic>
                    <p:nvPicPr>
                      <p:cNvPr id="0" name="图片 1030"/>
                      <p:cNvPicPr/>
                      <p:nvPr/>
                    </p:nvPicPr>
                    <p:blipFill>
                      <a:blip r:embed="rId14"/>
                      <a:stretch>
                        <a:fillRect/>
                      </a:stretch>
                    </p:blipFill>
                    <p:spPr>
                      <a:xfrm>
                        <a:off x="7114540" y="2952750"/>
                        <a:ext cx="971550" cy="952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0" name="对象 9">
            <a:hlinkClick r:id="" action="ppaction://ole?verb="/>
          </p:cNvPr>
          <p:cNvGraphicFramePr>
            <a:graphicFrameLocks noChangeAspect="1"/>
          </p:cNvGraphicFramePr>
          <p:nvPr/>
        </p:nvGraphicFramePr>
        <p:xfrm>
          <a:off x="8086090" y="2952750"/>
          <a:ext cx="971550" cy="952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2" name="" showAsIcon="1" r:id="rId15" imgW="971550" imgH="952500" progId="PowerPoint.Show.8">
                  <p:embed/>
                </p:oleObj>
              </mc:Choice>
              <mc:Fallback>
                <p:oleObj name="" showAsIcon="1" r:id="rId15" imgW="971550" imgH="952500" progId="PowerPoint.Show.8">
                  <p:embed/>
                  <p:pic>
                    <p:nvPicPr>
                      <p:cNvPr id="0" name="图片 1031"/>
                      <p:cNvPicPr/>
                      <p:nvPr/>
                    </p:nvPicPr>
                    <p:blipFill>
                      <a:blip r:embed="rId16"/>
                      <a:stretch>
                        <a:fillRect/>
                      </a:stretch>
                    </p:blipFill>
                    <p:spPr>
                      <a:xfrm>
                        <a:off x="8086090" y="2952750"/>
                        <a:ext cx="971550" cy="952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1" name="对象 10">
            <a:hlinkClick r:id="" action="ppaction://ole?verb="/>
          </p:cNvPr>
          <p:cNvGraphicFramePr>
            <a:graphicFrameLocks noChangeAspect="1"/>
          </p:cNvGraphicFramePr>
          <p:nvPr/>
        </p:nvGraphicFramePr>
        <p:xfrm>
          <a:off x="9057640" y="2952750"/>
          <a:ext cx="971550" cy="952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3" name="" showAsIcon="1" r:id="rId17" imgW="971550" imgH="952500" progId="PowerPoint.Show.12">
                  <p:embed/>
                </p:oleObj>
              </mc:Choice>
              <mc:Fallback>
                <p:oleObj name="" showAsIcon="1" r:id="rId17" imgW="971550" imgH="952500" progId="PowerPoint.Show.12">
                  <p:embed/>
                  <p:pic>
                    <p:nvPicPr>
                      <p:cNvPr id="0" name="图片 1032"/>
                      <p:cNvPicPr/>
                      <p:nvPr/>
                    </p:nvPicPr>
                    <p:blipFill>
                      <a:blip r:embed="rId18"/>
                      <a:stretch>
                        <a:fillRect/>
                      </a:stretch>
                    </p:blipFill>
                    <p:spPr>
                      <a:xfrm>
                        <a:off x="9057640" y="2952750"/>
                        <a:ext cx="971550" cy="952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微软雅黑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微软雅黑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演示</Application>
  <PresentationFormat>宽屏</PresentationFormat>
  <Paragraphs>0</Paragraphs>
  <Slides>1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9</vt:i4>
      </vt:variant>
      <vt:variant>
        <vt:lpstr>幻灯片标题</vt:lpstr>
      </vt:variant>
      <vt:variant>
        <vt:i4>1</vt:i4>
      </vt:variant>
    </vt:vector>
  </HeadingPairs>
  <TitlesOfParts>
    <vt:vector size="17" baseType="lpstr">
      <vt:lpstr>Arial</vt:lpstr>
      <vt:lpstr>宋体</vt:lpstr>
      <vt:lpstr>Wingdings</vt:lpstr>
      <vt:lpstr>Calibri</vt:lpstr>
      <vt:lpstr>微软雅黑</vt:lpstr>
      <vt:lpstr>Arial Unicode MS</vt:lpstr>
      <vt:lpstr>Office 主题</vt:lpstr>
      <vt:lpstr>Word.Document.8</vt:lpstr>
      <vt:lpstr>Word.Document.12</vt:lpstr>
      <vt:lpstr>PowerPoint.Show.8</vt:lpstr>
      <vt:lpstr>PowerPoint.Show.12</vt:lpstr>
      <vt:lpstr>Excel.Sheet.8</vt:lpstr>
      <vt:lpstr>Excel.Sheet.12</vt:lpstr>
      <vt:lpstr>Package</vt:lpstr>
      <vt:lpstr>Package</vt:lpstr>
      <vt:lpstr>Package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dsx</dc:creator>
  <cp:lastModifiedBy>段</cp:lastModifiedBy>
  <cp:revision>4</cp:revision>
  <dcterms:created xsi:type="dcterms:W3CDTF">2021-08-18T03:44:00Z</dcterms:created>
  <dcterms:modified xsi:type="dcterms:W3CDTF">2021-08-18T04:39:37Z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4798FBFA0FA344D19C6AB2B8D95F5A29</vt:lpwstr>
  </property>
  <property fmtid="{D5CDD505-2E9C-101B-9397-08002B2CF9AE}" pid="3" name="KSOProductBuildVer">
    <vt:lpwstr>2052-11.1.0.10700</vt:lpwstr>
  </property>
</Properties>
</file>

<file path=docProps/thumbnail.jpeg>
</file>